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439" r:id="rId3"/>
    <p:sldId id="438" r:id="rId4"/>
    <p:sldId id="451" r:id="rId5"/>
    <p:sldId id="452" r:id="rId6"/>
    <p:sldId id="464" r:id="rId7"/>
    <p:sldId id="465" r:id="rId8"/>
    <p:sldId id="466" r:id="rId9"/>
    <p:sldId id="335" r:id="rId10"/>
    <p:sldId id="440" r:id="rId11"/>
    <p:sldId id="257" r:id="rId12"/>
    <p:sldId id="260" r:id="rId13"/>
    <p:sldId id="261" r:id="rId14"/>
    <p:sldId id="262" r:id="rId15"/>
    <p:sldId id="259" r:id="rId16"/>
    <p:sldId id="263" r:id="rId17"/>
    <p:sldId id="264" r:id="rId18"/>
    <p:sldId id="25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B0CBC-FD7C-B877-7AC3-DB19A4F69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6A08FD-3276-E31B-8873-E3A8C7404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EDE6FC-03DD-8F97-E9BF-FEC79E6E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D3E41-E309-15BF-E402-A4B40521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4975E-6E18-1811-800E-ECD6EB7A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50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56138-7A22-2D64-9B2F-28808FEE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8DE02E-3B94-132A-AFEF-E4BAC03C8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438F3-08C3-27A5-A09B-9428C2FC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DBF6A-0633-4334-F266-779791A4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960E55-5ABC-766B-31EB-FC61B1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48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EF1D5C-5FA4-9DC5-3132-728EFD74B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DBBF36-50CA-6D7F-5C88-0C9E3E7E9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BCBA9-200A-CDFF-6E9D-7E14F8D1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F7AD6-69D1-65F5-A7FF-CEE2A59D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48407-FAA0-C0D1-26F5-3038EF16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45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040F5-85A0-FF95-E70F-AC831A23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22022F-06F6-1843-D819-8C9FD8D1C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1FFB1C-5784-2C6C-9FF9-7818D133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F3E24D-1B2C-DADE-6CFE-3C269B4D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E71A8-1412-7F1E-09FF-BB5E1495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07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C335F-BF71-92A5-CB49-9B0A1226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8CFC6C-75A2-3B83-4EA1-4B6109B22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1EA92-E06E-A423-FDE2-A9419BD2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D62C9-3430-9580-3FAB-9100E8F5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480C49-2217-D306-45E1-3C5981CD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20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4AB62-A632-6FAD-18F3-803E3EEF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427B22-023B-96B5-50A2-C3B822AC6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4E1A6B-C79D-96C8-3ECE-6FABC0E6A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5287A6-B135-935D-EBCA-9CA9BF9B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F63FA1-777F-5C3D-DB58-7DECE71E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3DE076-CEEF-68A4-E293-AB8A3BF5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69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26925-40D5-F4DD-864E-4712C748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F0A219-A9BD-43EA-FB03-4943DDF55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7A0CD1-1A45-11A4-0B59-5980F2981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6E5500-7F54-6D4B-FA83-2C74DE122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7797D1-4F90-A649-DEB0-EDA98C0BD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F98D95-6B2E-74F8-130A-B0146E4B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60FF1F-9D05-16FF-9F76-50CDD72E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F51086-FFA5-DC81-6892-5EB60296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83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88E11-164D-B46D-6728-58BEFEB1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621E77-5A42-9847-B01B-468A7B281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C3D3D4-7E2C-1DFF-B76A-6419F745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92E86-BD26-36D1-9F5E-2E206340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0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4174-3E7A-C0DD-6CD1-14535C413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00B01D-C801-31A7-3C2C-438E2D6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46F17E-9C37-DA0E-1E26-60BAC5E0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86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3EF68-95EE-D731-9557-4114C7C5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FB324-F580-5D7B-163B-A242104B0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5B124C-6DE4-E707-F676-A772939A2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17372-20CC-4E0E-8D06-0689EDF2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3DF1B3-6036-798E-E2F4-5CDE9E74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16DFC-DDE2-6707-3638-1162050F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27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EEEE2-B301-A599-4FE8-B8E42AA8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BD8F9C-A600-A85A-318A-3897898DD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DB2C6F-4928-6078-06F3-09D3E9766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27A6BE-F7C6-740D-6230-4DF85092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0FEB02-B32E-DDC0-F5BD-3B125310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3F4B7-2177-D9D8-2A2A-A848FCCF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00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3B1C84-E0A0-F058-08EF-49B33D49D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43B238-A311-8028-7607-3C89E8DDC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7A7BCC-299F-E5DB-6F86-AE3412FF5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530AA-951A-4F7D-A1B7-268E4EDD79DB}" type="datetimeFigureOut">
              <a:rPr lang="ko-KR" altLang="en-US" smtClean="0"/>
              <a:t>2022-12-23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B1D409-24E2-5E64-02F1-4CE871DB6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E0ECAE-D7E3-08EA-17F7-0AF09A91C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9BDFE-C2D2-48EC-9E09-0F48F870676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45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BC117-5904-3814-6860-7A9894572FA3}"/>
              </a:ext>
            </a:extLst>
          </p:cNvPr>
          <p:cNvSpPr txBox="1"/>
          <p:nvPr/>
        </p:nvSpPr>
        <p:spPr>
          <a:xfrm>
            <a:off x="486383" y="165370"/>
            <a:ext cx="219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실습문제</a:t>
            </a:r>
            <a:r>
              <a:rPr lang="en-US" altLang="ko-KR" dirty="0">
                <a:highlight>
                  <a:srgbClr val="FFFF00"/>
                </a:highlight>
              </a:rPr>
              <a:t>1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7F8755-FB60-93DC-FE3B-B0BF835C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3" y="904034"/>
            <a:ext cx="6077798" cy="4115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0D548-697B-70EF-5C52-A25BA3DFCDA9}"/>
              </a:ext>
            </a:extLst>
          </p:cNvPr>
          <p:cNvSpPr txBox="1"/>
          <p:nvPr/>
        </p:nvSpPr>
        <p:spPr>
          <a:xfrm>
            <a:off x="486383" y="534702"/>
            <a:ext cx="889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주소 </a:t>
            </a:r>
            <a:r>
              <a:rPr lang="en-US" altLang="ko-KR" dirty="0"/>
              <a:t>: https://www.w3schools.com/tags/tryit.asp?filename=tryhtml_input_test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54EBC-AAD6-768E-7CB7-E4113504B4D1}"/>
              </a:ext>
            </a:extLst>
          </p:cNvPr>
          <p:cNvSpPr txBox="1"/>
          <p:nvPr/>
        </p:nvSpPr>
        <p:spPr>
          <a:xfrm>
            <a:off x="6896100" y="904034"/>
            <a:ext cx="5295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옆의 웹에 접속하여 리스트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names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=["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유재석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송지효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김종국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하하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전소민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지석진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"]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에 있는 </a:t>
            </a:r>
            <a:r>
              <a:rPr lang="ko-KR" altLang="en-US" dirty="0">
                <a:latin typeface="Consolas" panose="020B0609020204030204" pitchFamily="49" charset="0"/>
              </a:rPr>
              <a:t>이름을 순서대로 한 명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입력후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subm</a:t>
            </a:r>
            <a:r>
              <a:rPr lang="en-US" altLang="ko-KR" dirty="0">
                <a:latin typeface="Consolas" panose="020B0609020204030204" pitchFamily="49" charset="0"/>
              </a:rPr>
              <a:t>it</a:t>
            </a:r>
            <a:r>
              <a:rPr lang="ko-KR" altLang="en-US" dirty="0">
                <a:latin typeface="Consolas" panose="020B0609020204030204" pitchFamily="49" charset="0"/>
              </a:rPr>
              <a:t>버튼 클릭</a:t>
            </a:r>
            <a:r>
              <a:rPr lang="en-US" altLang="ko-KR" dirty="0">
                <a:latin typeface="Consolas" panose="020B0609020204030204" pitchFamily="49" charset="0"/>
              </a:rPr>
              <a:t>,</a:t>
            </a:r>
            <a:r>
              <a:rPr lang="ko-KR" altLang="en-US" dirty="0">
                <a:latin typeface="Consolas" panose="020B0609020204030204" pitchFamily="49" charset="0"/>
              </a:rPr>
              <a:t>해당이름을 엑셀파일에 입력한다</a:t>
            </a:r>
            <a:r>
              <a:rPr lang="en-US" altLang="ko-KR" dirty="0">
                <a:latin typeface="Consolas" panose="020B0609020204030204" pitchFamily="49" charset="0"/>
              </a:rPr>
              <a:t>. </a:t>
            </a:r>
            <a:r>
              <a:rPr lang="ko-KR" altLang="en-US" dirty="0">
                <a:latin typeface="Consolas" panose="020B0609020204030204" pitchFamily="49" charset="0"/>
              </a:rPr>
              <a:t>모두 입력하였으면 </a:t>
            </a:r>
            <a:r>
              <a:rPr lang="en-US" altLang="ko-KR" dirty="0">
                <a:latin typeface="Consolas" panose="020B0609020204030204" pitchFamily="49" charset="0"/>
              </a:rPr>
              <a:t>webPeople.xlsx</a:t>
            </a:r>
            <a:r>
              <a:rPr lang="ko-KR" altLang="en-US" dirty="0">
                <a:latin typeface="Consolas" panose="020B0609020204030204" pitchFamily="49" charset="0"/>
              </a:rPr>
              <a:t>파일 이름으로 저장한다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단계</a:t>
            </a:r>
            <a:r>
              <a:rPr lang="en-US" altLang="ko-KR" dirty="0">
                <a:latin typeface="Consolas" panose="020B0609020204030204" pitchFamily="49" charset="0"/>
              </a:rPr>
              <a:t>:webPeople.xlsx</a:t>
            </a:r>
            <a:r>
              <a:rPr lang="ko-KR" altLang="en-US" dirty="0">
                <a:latin typeface="Consolas" panose="020B0609020204030204" pitchFamily="49" charset="0"/>
              </a:rPr>
              <a:t>파일에 있는 이름을 하나씩 가져와서 옆의 웹에 한 명씩 입력후 </a:t>
            </a:r>
            <a:r>
              <a:rPr lang="en-US" altLang="ko-KR" dirty="0">
                <a:latin typeface="Consolas" panose="020B0609020204030204" pitchFamily="49" charset="0"/>
              </a:rPr>
              <a:t>submit</a:t>
            </a:r>
            <a:r>
              <a:rPr lang="ko-KR" altLang="en-US" dirty="0">
                <a:latin typeface="Consolas" panose="020B0609020204030204" pitchFamily="49" charset="0"/>
              </a:rPr>
              <a:t>버튼을 클릭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ko-KR" altLang="en-US" dirty="0">
                <a:latin typeface="Consolas" panose="020B0609020204030204" pitchFamily="49" charset="0"/>
              </a:rPr>
              <a:t>새로 생성한 워크시트에 입력한다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모두 입력후 </a:t>
            </a:r>
            <a:r>
              <a:rPr lang="en-US" altLang="ko-KR" dirty="0">
                <a:latin typeface="Consolas" panose="020B0609020204030204" pitchFamily="49" charset="0"/>
              </a:rPr>
              <a:t>webPeople.xlsx</a:t>
            </a:r>
            <a:r>
              <a:rPr lang="ko-KR" altLang="en-US" dirty="0">
                <a:latin typeface="Consolas" panose="020B0609020204030204" pitchFamily="49" charset="0"/>
              </a:rPr>
              <a:t>파일을 다시 저장한다</a:t>
            </a:r>
            <a:r>
              <a:rPr lang="en-US" altLang="ko-KR" dirty="0">
                <a:latin typeface="Consolas" panose="020B0609020204030204" pitchFamily="49" charset="0"/>
              </a:rPr>
              <a:t>. </a:t>
            </a:r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66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8D3932-61CD-C123-46E0-FC9FF424B15F}"/>
              </a:ext>
            </a:extLst>
          </p:cNvPr>
          <p:cNvSpPr txBox="1"/>
          <p:nvPr/>
        </p:nvSpPr>
        <p:spPr>
          <a:xfrm>
            <a:off x="0" y="220628"/>
            <a:ext cx="1174024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openpyxl import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load_workbook</a:t>
            </a:r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webdriver.Chrome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wb = load_workbook("webPeople.xlsx")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ws1=wb.create_sheet()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ws1.append(["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두번째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"])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for row in ws.iter_rows(min_row=2):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name = row[0].value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br.get('https://www.w3schools.com/tags/tryit.asp?filename=tryhtml_input_test')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br.switch_to.frame('iframeResult')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el1 = br.find_element(By.XPATH,'//*[@id="fname"]')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el1.send_keys(name[1:])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#name 2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번째 문자 부터 끝까지 가져온다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이름부분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el2=br.find_element(By.XPATH,'//*[@id="lname"]')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el2.send_keys(name[0])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el3=br.find_element(By.XPATH,'/html/body/form/input[3]')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time.sleep(3)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#print(el1.text)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el3.click()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ws1.append([name])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wb.save("webPeople.xlsx")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두번째 시트 생성 완료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2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284BF7-91F0-1946-56EA-41CA765218EC}"/>
              </a:ext>
            </a:extLst>
          </p:cNvPr>
          <p:cNvSpPr txBox="1"/>
          <p:nvPr/>
        </p:nvSpPr>
        <p:spPr>
          <a:xfrm>
            <a:off x="486383" y="165370"/>
            <a:ext cx="219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실습문제</a:t>
            </a:r>
            <a:r>
              <a:rPr lang="en-US" altLang="ko-KR">
                <a:highlight>
                  <a:srgbClr val="FFFF00"/>
                </a:highlight>
              </a:rPr>
              <a:t>2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AB29F-950C-B390-5038-E1E3014FB46D}"/>
              </a:ext>
            </a:extLst>
          </p:cNvPr>
          <p:cNvSpPr txBox="1"/>
          <p:nvPr/>
        </p:nvSpPr>
        <p:spPr>
          <a:xfrm>
            <a:off x="583659" y="534702"/>
            <a:ext cx="106821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</a:t>
            </a:r>
            <a:r>
              <a:rPr lang="ko-KR" altLang="en-US" dirty="0"/>
              <a:t>네이버 접속 </a:t>
            </a:r>
            <a:r>
              <a:rPr lang="en-US" altLang="ko-KR" dirty="0"/>
              <a:t>:https://www.naver.com/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쇼핑 클릭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</a:t>
            </a:r>
            <a:r>
              <a:rPr lang="ko-KR" altLang="en-US" dirty="0"/>
              <a:t>좌측 해당 메뉴</a:t>
            </a:r>
            <a:r>
              <a:rPr lang="en-US" altLang="ko-KR" dirty="0"/>
              <a:t>(</a:t>
            </a:r>
            <a:r>
              <a:rPr lang="ko-KR" altLang="en-US" dirty="0"/>
              <a:t>가전</a:t>
            </a:r>
            <a:r>
              <a:rPr lang="en-US" altLang="ko-KR" dirty="0"/>
              <a:t>-</a:t>
            </a:r>
            <a:r>
              <a:rPr lang="ko-KR" altLang="en-US" dirty="0"/>
              <a:t>계절가전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에어컨</a:t>
            </a:r>
            <a:r>
              <a:rPr lang="en-US" altLang="ko-KR" dirty="0"/>
              <a:t>)</a:t>
            </a:r>
            <a:r>
              <a:rPr lang="ko-KR" altLang="en-US" dirty="0"/>
              <a:t> 차례로 클릭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#&lt;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마우스 오버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selenium.webdriver.common.action_chains import ActionChains</a:t>
            </a: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=br.find_element(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By.LINK_TEXT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,'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계절가전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mov=ActionChains(br).move_to_element(el)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mov.perform()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</a:t>
            </a:r>
            <a:r>
              <a:rPr lang="ko-KR" altLang="en-US" dirty="0"/>
              <a:t>스크롤을 </a:t>
            </a:r>
            <a:r>
              <a:rPr lang="en-US" altLang="ko-KR" dirty="0"/>
              <a:t>5</a:t>
            </a:r>
            <a:r>
              <a:rPr lang="ko-KR" altLang="en-US" dirty="0"/>
              <a:t>초마다 </a:t>
            </a:r>
            <a:r>
              <a:rPr lang="en-US" altLang="ko-KR" dirty="0"/>
              <a:t>2000</a:t>
            </a:r>
            <a:r>
              <a:rPr lang="ko-KR" altLang="en-US" dirty="0"/>
              <a:t>씩 내려 끝까지 이동 후 제일 위로 이동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단계 </a:t>
            </a:r>
            <a:r>
              <a:rPr lang="en-US" altLang="ko-KR" dirty="0"/>
              <a:t>:</a:t>
            </a:r>
            <a:r>
              <a:rPr lang="ko-KR" altLang="en-US" dirty="0"/>
              <a:t>검색어 입력란에 검색하고 싶은 품목을 입력 후 검색버튼 클릭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모든 브라우저 종료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985B89-1DB1-2203-94B1-FA456F4E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803690"/>
            <a:ext cx="3409950" cy="581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814F3B-D5C7-82E8-C5F7-BD1DF830F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0" t="34468" r="67287" b="13759"/>
          <a:stretch/>
        </p:blipFill>
        <p:spPr>
          <a:xfrm>
            <a:off x="8292604" y="165370"/>
            <a:ext cx="3064212" cy="355059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28A5786-3842-3245-2A34-B2981960D5C7}"/>
              </a:ext>
            </a:extLst>
          </p:cNvPr>
          <p:cNvCxnSpPr/>
          <p:nvPr/>
        </p:nvCxnSpPr>
        <p:spPr>
          <a:xfrm flipV="1">
            <a:off x="8382484" y="1188541"/>
            <a:ext cx="1048512" cy="178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089DE9B-D16B-CC94-8A7C-ADA04B021005}"/>
              </a:ext>
            </a:extLst>
          </p:cNvPr>
          <p:cNvCxnSpPr/>
          <p:nvPr/>
        </p:nvCxnSpPr>
        <p:spPr>
          <a:xfrm>
            <a:off x="9884825" y="1188541"/>
            <a:ext cx="950976" cy="92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1BFE47-3F95-E311-948A-D73C08BEE85B}"/>
              </a:ext>
            </a:extLst>
          </p:cNvPr>
          <p:cNvSpPr txBox="1"/>
          <p:nvPr/>
        </p:nvSpPr>
        <p:spPr>
          <a:xfrm>
            <a:off x="725727" y="2480565"/>
            <a:ext cx="3920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xpath</a:t>
            </a:r>
            <a:r>
              <a:rPr lang="ko-KR" altLang="en-US" dirty="0"/>
              <a:t>가 있을 경우 </a:t>
            </a:r>
            <a:r>
              <a:rPr lang="en-US" altLang="ko-KR" dirty="0"/>
              <a:t>xpath</a:t>
            </a:r>
            <a:r>
              <a:rPr lang="ko-KR" altLang="en-US" dirty="0"/>
              <a:t>를 리스트에 넣어서 그중 하나를 클릭하도록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688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41DB90-55B7-9A6F-EA92-05862DC77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44" y="1162975"/>
            <a:ext cx="11153452" cy="4997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46DD7-0768-909A-7A66-8E2A041519EA}"/>
              </a:ext>
            </a:extLst>
          </p:cNvPr>
          <p:cNvSpPr txBox="1"/>
          <p:nvPr/>
        </p:nvSpPr>
        <p:spPr>
          <a:xfrm>
            <a:off x="559292" y="577049"/>
            <a:ext cx="574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링크의 </a:t>
            </a:r>
            <a:r>
              <a:rPr lang="en-US" altLang="ko-KR" dirty="0"/>
              <a:t>“</a:t>
            </a:r>
            <a:r>
              <a:rPr lang="ko-KR" altLang="en-US" dirty="0"/>
              <a:t>쇼핑</a:t>
            </a:r>
            <a:r>
              <a:rPr lang="en-US" altLang="ko-KR" dirty="0"/>
              <a:t>”</a:t>
            </a:r>
            <a:r>
              <a:rPr lang="ko-KR" altLang="en-US" dirty="0"/>
              <a:t>이라는 글자를</a:t>
            </a:r>
            <a:r>
              <a:rPr lang="en-US" altLang="ko-KR" dirty="0"/>
              <a:t> </a:t>
            </a:r>
            <a:r>
              <a:rPr lang="ko-KR" altLang="en-US" dirty="0"/>
              <a:t>이용해서 찾는다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67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9EBD01-8ADB-3173-528D-5DE625669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44" t="2826" r="18446" b="17624"/>
          <a:stretch/>
        </p:blipFill>
        <p:spPr>
          <a:xfrm>
            <a:off x="523781" y="1180730"/>
            <a:ext cx="9126245" cy="5508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F41FE-8F38-14D2-0756-90F5551DE6D5}"/>
              </a:ext>
            </a:extLst>
          </p:cNvPr>
          <p:cNvSpPr txBox="1"/>
          <p:nvPr/>
        </p:nvSpPr>
        <p:spPr>
          <a:xfrm>
            <a:off x="523780" y="648070"/>
            <a:ext cx="1146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혹시 </a:t>
            </a:r>
            <a:r>
              <a:rPr lang="ko-KR" altLang="en-US" dirty="0" err="1"/>
              <a:t>위와같이</a:t>
            </a:r>
            <a:r>
              <a:rPr lang="ko-KR" altLang="en-US" dirty="0"/>
              <a:t> 해서 </a:t>
            </a:r>
            <a:r>
              <a:rPr lang="ko-KR" altLang="en-US" dirty="0" err="1"/>
              <a:t>안될경우</a:t>
            </a:r>
            <a:r>
              <a:rPr lang="ko-KR" altLang="en-US" dirty="0"/>
              <a:t> 가전의 </a:t>
            </a:r>
            <a:r>
              <a:rPr lang="en-US" altLang="ko-KR" dirty="0"/>
              <a:t>xpath</a:t>
            </a:r>
            <a:r>
              <a:rPr lang="ko-KR" altLang="en-US" dirty="0"/>
              <a:t>를 가져와서 리스트에 넣는다</a:t>
            </a:r>
            <a:r>
              <a:rPr lang="en-US" altLang="ko-KR" dirty="0"/>
              <a:t>.(</a:t>
            </a:r>
            <a:r>
              <a:rPr lang="ko-KR" altLang="en-US" dirty="0"/>
              <a:t>같은 </a:t>
            </a:r>
            <a:r>
              <a:rPr lang="en-US" altLang="ko-KR" dirty="0"/>
              <a:t>xpath</a:t>
            </a:r>
            <a:r>
              <a:rPr lang="ko-KR" altLang="en-US" dirty="0"/>
              <a:t>가 많이 존재함으로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945F4F8-C022-00EB-2810-E999780636BA}"/>
              </a:ext>
            </a:extLst>
          </p:cNvPr>
          <p:cNvCxnSpPr/>
          <p:nvPr/>
        </p:nvCxnSpPr>
        <p:spPr>
          <a:xfrm flipH="1">
            <a:off x="1411550" y="1811045"/>
            <a:ext cx="976543" cy="3080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F54139-1AC2-7FA5-420A-5B4F3B73CBB9}"/>
              </a:ext>
            </a:extLst>
          </p:cNvPr>
          <p:cNvCxnSpPr/>
          <p:nvPr/>
        </p:nvCxnSpPr>
        <p:spPr>
          <a:xfrm flipV="1">
            <a:off x="1740023" y="4527612"/>
            <a:ext cx="2228295" cy="58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D9E3F70-93BD-2D99-30A0-A8503FB67927}"/>
              </a:ext>
            </a:extLst>
          </p:cNvPr>
          <p:cNvCxnSpPr/>
          <p:nvPr/>
        </p:nvCxnSpPr>
        <p:spPr>
          <a:xfrm flipV="1">
            <a:off x="5335480" y="2689934"/>
            <a:ext cx="843378" cy="1766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7CE945-5EB7-723F-B327-2E9A1D57C2AA}"/>
              </a:ext>
            </a:extLst>
          </p:cNvPr>
          <p:cNvCxnSpPr/>
          <p:nvPr/>
        </p:nvCxnSpPr>
        <p:spPr>
          <a:xfrm>
            <a:off x="6462944" y="2654423"/>
            <a:ext cx="958788" cy="6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34238F-FA5C-8D35-8FBF-00892EF346FF}"/>
              </a:ext>
            </a:extLst>
          </p:cNvPr>
          <p:cNvSpPr txBox="1"/>
          <p:nvPr/>
        </p:nvSpPr>
        <p:spPr>
          <a:xfrm>
            <a:off x="523780" y="197074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가전의 </a:t>
            </a:r>
            <a:r>
              <a:rPr lang="en-US" altLang="ko-KR" dirty="0" err="1"/>
              <a:t>xpath</a:t>
            </a:r>
            <a:r>
              <a:rPr lang="ko-KR" altLang="en-US" dirty="0"/>
              <a:t>를 가져온다 </a:t>
            </a:r>
          </a:p>
        </p:txBody>
      </p:sp>
    </p:spTree>
    <p:extLst>
      <p:ext uri="{BB962C8B-B14F-4D97-AF65-F5344CB8AC3E}">
        <p14:creationId xmlns:p14="http://schemas.microsoft.com/office/powerpoint/2010/main" val="404294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0F5BFD-FCD0-720B-1E67-ED6A10AD0537}"/>
              </a:ext>
            </a:extLst>
          </p:cNvPr>
          <p:cNvSpPr txBox="1"/>
          <p:nvPr/>
        </p:nvSpPr>
        <p:spPr>
          <a:xfrm>
            <a:off x="488272" y="110062"/>
            <a:ext cx="574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링크의 </a:t>
            </a:r>
            <a:r>
              <a:rPr lang="en-US" altLang="ko-KR" dirty="0"/>
              <a:t>“</a:t>
            </a:r>
            <a:r>
              <a:rPr lang="ko-KR" altLang="en-US" dirty="0"/>
              <a:t>계절가전</a:t>
            </a:r>
            <a:r>
              <a:rPr lang="en-US" altLang="ko-KR" dirty="0"/>
              <a:t>”</a:t>
            </a:r>
            <a:r>
              <a:rPr lang="ko-KR" altLang="en-US" dirty="0"/>
              <a:t>이라는 글자를</a:t>
            </a:r>
            <a:r>
              <a:rPr lang="en-US" altLang="ko-KR" dirty="0"/>
              <a:t> </a:t>
            </a:r>
            <a:r>
              <a:rPr lang="ko-KR" altLang="en-US" dirty="0"/>
              <a:t>이용해서 찾는다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DAD419-E263-48BD-BAAA-E15C2F58D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81" t="4248" r="18228" b="14071"/>
          <a:stretch/>
        </p:blipFill>
        <p:spPr>
          <a:xfrm>
            <a:off x="284086" y="479394"/>
            <a:ext cx="9277163" cy="641706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61A6C09-7121-287C-E952-4405D277924C}"/>
              </a:ext>
            </a:extLst>
          </p:cNvPr>
          <p:cNvCxnSpPr/>
          <p:nvPr/>
        </p:nvCxnSpPr>
        <p:spPr>
          <a:xfrm flipH="1">
            <a:off x="1899821" y="1109709"/>
            <a:ext cx="2228296" cy="158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82775A-B940-85A1-5853-5FB12FB58977}"/>
              </a:ext>
            </a:extLst>
          </p:cNvPr>
          <p:cNvCxnSpPr/>
          <p:nvPr/>
        </p:nvCxnSpPr>
        <p:spPr>
          <a:xfrm>
            <a:off x="1997476" y="3000652"/>
            <a:ext cx="3781887" cy="118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78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53F166C-6A14-5588-70F0-69F3EF10C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45" t="4011" r="17135" b="16202"/>
          <a:stretch/>
        </p:blipFill>
        <p:spPr>
          <a:xfrm>
            <a:off x="674703" y="1012054"/>
            <a:ext cx="7315200" cy="56412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0A19C1-4BB4-F43B-FDFA-A3C94EC0709E}"/>
              </a:ext>
            </a:extLst>
          </p:cNvPr>
          <p:cNvSpPr txBox="1"/>
          <p:nvPr/>
        </p:nvSpPr>
        <p:spPr>
          <a:xfrm>
            <a:off x="514905" y="239697"/>
            <a:ext cx="569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검색어 입력란 </a:t>
            </a:r>
            <a:r>
              <a:rPr lang="en-US" altLang="ko-KR" dirty="0"/>
              <a:t>xpath</a:t>
            </a:r>
            <a:r>
              <a:rPr lang="ko-KR" altLang="en-US" dirty="0"/>
              <a:t>가져오기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D0A8280-CEE2-3BF8-F39B-601F8376E008}"/>
              </a:ext>
            </a:extLst>
          </p:cNvPr>
          <p:cNvCxnSpPr/>
          <p:nvPr/>
        </p:nvCxnSpPr>
        <p:spPr>
          <a:xfrm flipH="1">
            <a:off x="3062796" y="1526959"/>
            <a:ext cx="1118587" cy="25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1DED231-12D9-77EC-41BC-1453408778A1}"/>
              </a:ext>
            </a:extLst>
          </p:cNvPr>
          <p:cNvCxnSpPr/>
          <p:nvPr/>
        </p:nvCxnSpPr>
        <p:spPr>
          <a:xfrm>
            <a:off x="2929631" y="1926454"/>
            <a:ext cx="2530136" cy="157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C3176F-A125-3AFD-9B3D-C0EA6879751F}"/>
              </a:ext>
            </a:extLst>
          </p:cNvPr>
          <p:cNvCxnSpPr/>
          <p:nvPr/>
        </p:nvCxnSpPr>
        <p:spPr>
          <a:xfrm>
            <a:off x="6214369" y="3781887"/>
            <a:ext cx="275208" cy="76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838AD33-CE38-96CE-32D9-EF38C56293CD}"/>
              </a:ext>
            </a:extLst>
          </p:cNvPr>
          <p:cNvCxnSpPr/>
          <p:nvPr/>
        </p:nvCxnSpPr>
        <p:spPr>
          <a:xfrm>
            <a:off x="6596109" y="4767309"/>
            <a:ext cx="665825" cy="53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31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D524F2-5B53-5B1D-D6A4-1BE9FBD7E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88" t="1880" r="18447" b="29935"/>
          <a:stretch/>
        </p:blipFill>
        <p:spPr>
          <a:xfrm>
            <a:off x="523783" y="872231"/>
            <a:ext cx="8238477" cy="5689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870BA0-7A6F-B430-36FA-0C754943A1FD}"/>
              </a:ext>
            </a:extLst>
          </p:cNvPr>
          <p:cNvSpPr txBox="1"/>
          <p:nvPr/>
        </p:nvSpPr>
        <p:spPr>
          <a:xfrm>
            <a:off x="292963" y="248575"/>
            <a:ext cx="437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검색버튼 </a:t>
            </a:r>
            <a:r>
              <a:rPr lang="en-US" altLang="ko-KR" dirty="0"/>
              <a:t>xpath</a:t>
            </a:r>
            <a:r>
              <a:rPr lang="ko-KR" altLang="en-US" dirty="0"/>
              <a:t>가져오기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C403A02-BF39-EBCB-F661-37D4EB7E6DBE}"/>
              </a:ext>
            </a:extLst>
          </p:cNvPr>
          <p:cNvCxnSpPr/>
          <p:nvPr/>
        </p:nvCxnSpPr>
        <p:spPr>
          <a:xfrm flipH="1">
            <a:off x="3657600" y="1615736"/>
            <a:ext cx="1012054" cy="33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98EEC5-07EE-B1E2-095A-4AC31AFDF868}"/>
              </a:ext>
            </a:extLst>
          </p:cNvPr>
          <p:cNvCxnSpPr/>
          <p:nvPr/>
        </p:nvCxnSpPr>
        <p:spPr>
          <a:xfrm>
            <a:off x="3657600" y="2032986"/>
            <a:ext cx="2237173" cy="250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CBC0A6-A8FC-1DA2-D4AA-007E9528DBD2}"/>
              </a:ext>
            </a:extLst>
          </p:cNvPr>
          <p:cNvCxnSpPr/>
          <p:nvPr/>
        </p:nvCxnSpPr>
        <p:spPr>
          <a:xfrm flipV="1">
            <a:off x="6391922" y="2556769"/>
            <a:ext cx="177554" cy="205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72D9490-BCA9-5074-47F7-7874EE04E033}"/>
              </a:ext>
            </a:extLst>
          </p:cNvPr>
          <p:cNvCxnSpPr/>
          <p:nvPr/>
        </p:nvCxnSpPr>
        <p:spPr>
          <a:xfrm>
            <a:off x="6826928" y="2396971"/>
            <a:ext cx="754602" cy="807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E6C58-9E69-DBA8-CF3F-08E438160AAD}"/>
              </a:ext>
            </a:extLst>
          </p:cNvPr>
          <p:cNvSpPr txBox="1"/>
          <p:nvPr/>
        </p:nvSpPr>
        <p:spPr>
          <a:xfrm>
            <a:off x="486383" y="165370"/>
            <a:ext cx="219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정답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6B8B2-FADE-38FE-160C-984605ED6E22}"/>
              </a:ext>
            </a:extLst>
          </p:cNvPr>
          <p:cNvSpPr txBox="1"/>
          <p:nvPr/>
        </p:nvSpPr>
        <p:spPr>
          <a:xfrm>
            <a:off x="1125416" y="117693"/>
            <a:ext cx="11066584" cy="67403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br.maximize_window()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br.get('https://www.naver.com/')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br.find_element_by_link_text('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쇼핑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').click()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br.find_element(By.LINK_TEXT, '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쇼핑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').click()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el=br.find_element(By.XPATH,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'//*[@id="content"]/div/div[1]/div/div[1]/div/div/div[1]/ul/li[11]/button').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click()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혹시 </a:t>
            </a:r>
            <a:r>
              <a:rPr lang="ko-KR" altLang="en-US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위위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방법이 안될 경우 </a:t>
            </a:r>
            <a:r>
              <a:rPr lang="ko-KR" altLang="en-US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아래와같이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한다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els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=[]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#</a:t>
            </a:r>
            <a:r>
              <a:rPr lang="ko-KR" altLang="en-US" dirty="0">
                <a:solidFill>
                  <a:srgbClr val="00B050"/>
                </a:solidFill>
              </a:rPr>
              <a:t> 가전의 </a:t>
            </a:r>
            <a:r>
              <a:rPr lang="en-US" altLang="ko-KR" dirty="0">
                <a:solidFill>
                  <a:srgbClr val="00B050"/>
                </a:solidFill>
              </a:rPr>
              <a:t>xpath</a:t>
            </a:r>
            <a:r>
              <a:rPr lang="ko-KR" altLang="en-US" dirty="0">
                <a:solidFill>
                  <a:srgbClr val="00B050"/>
                </a:solidFill>
              </a:rPr>
              <a:t>를 가져와서 리스트에 넣는다</a:t>
            </a:r>
            <a:r>
              <a:rPr lang="en-US" altLang="ko-KR" dirty="0">
                <a:solidFill>
                  <a:srgbClr val="00B050"/>
                </a:solidFill>
              </a:rPr>
              <a:t>.(</a:t>
            </a:r>
            <a:r>
              <a:rPr lang="ko-KR" altLang="en-US" dirty="0">
                <a:solidFill>
                  <a:srgbClr val="00B050"/>
                </a:solidFill>
              </a:rPr>
              <a:t>같은 </a:t>
            </a:r>
            <a:r>
              <a:rPr lang="en-US" altLang="ko-KR" dirty="0">
                <a:solidFill>
                  <a:srgbClr val="00B050"/>
                </a:solidFill>
              </a:rPr>
              <a:t>xpath</a:t>
            </a:r>
            <a:r>
              <a:rPr lang="ko-KR" altLang="en-US" dirty="0">
                <a:solidFill>
                  <a:srgbClr val="00B050"/>
                </a:solidFill>
              </a:rPr>
              <a:t>가 많이 존재함으로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els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=br.find_elements(By.XPATH,'//*[@id="rootCategoryList"]/button’)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els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[11].click()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#11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번지 가전 클릭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#&lt;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마우스 오버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selenium.webdriver.common.action_chains import ActionChains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el=br.find_element_by_link_text('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계절가전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')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el=br.find_element(By.LINK_TEXT,'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계절가전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mov=ActionChains(br).move_to_element(el)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mov.perform()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035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C6B8B2-FADE-38FE-160C-984605ED6E22}"/>
              </a:ext>
            </a:extLst>
          </p:cNvPr>
          <p:cNvSpPr txBox="1"/>
          <p:nvPr/>
        </p:nvSpPr>
        <p:spPr>
          <a:xfrm>
            <a:off x="324786" y="327974"/>
            <a:ext cx="11542427" cy="67403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br.find_element(By.LINK_TEXT,'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에어컨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').click()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i=2000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ph=br.execute_script('return document.body.scrollHeight')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while True: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br.execute_script('window.scrollTo(0,'+str(i)+')')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ch=br.execute_script('return document.body.scrollHeight')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if ch==ph: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    break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ph=ch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i += 2000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br.execute_script('window.scrollTo(0,0)’)</a:t>
            </a:r>
          </a:p>
          <a:p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검색란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XPATH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가져오기</a:t>
            </a:r>
            <a:endParaRPr lang="en-US" altLang="ko-KR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el=br.find_element(By.XPATH, \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'//*[@id="__next"]/div/div[1]/div/div[2]/div/div[2]/form/fieldset/div[1]/input')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el.send_keys('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제습기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el=br.find_element(By.XPATH, \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검색버튼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XPATH</a:t>
            </a:r>
            <a:r>
              <a:rPr lang="ko-KR" altLang="en-US">
                <a:solidFill>
                  <a:srgbClr val="00B050"/>
                </a:solidFill>
                <a:latin typeface="Consolas" panose="020B0609020204030204" pitchFamily="49" charset="0"/>
              </a:rPr>
              <a:t>가져오기</a:t>
            </a:r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'//*[@id="__next"]/div/div[1]/div/div[2]/div/div[2]/form/fieldset/div[1]/button[2]')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time.sleep(3)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time.sleep(5)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br.quit()</a:t>
            </a:r>
          </a:p>
          <a:p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7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50A09B-7424-8E21-742D-1DBC085B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14" y="399664"/>
            <a:ext cx="2667372" cy="55252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D4A18E-0B75-8722-2895-815442CC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02" y="609206"/>
            <a:ext cx="3543795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17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DFA7F4-541E-14EA-C484-F32D3301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5" y="188729"/>
            <a:ext cx="6516009" cy="26197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70894A-FD85-BE38-80BC-21E5C0437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829" y="2808470"/>
            <a:ext cx="6312453" cy="3626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032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A2E98F-BD4F-8C5C-5EB7-D701502D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1371313"/>
            <a:ext cx="6077798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0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250A64-FDB1-F816-DB15-A332BA46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73" y="864977"/>
            <a:ext cx="8268854" cy="301984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A2C1884-BF05-19A2-9AA4-F3AB73A83043}"/>
              </a:ext>
            </a:extLst>
          </p:cNvPr>
          <p:cNvCxnSpPr/>
          <p:nvPr/>
        </p:nvCxnSpPr>
        <p:spPr>
          <a:xfrm flipH="1">
            <a:off x="3898900" y="1485900"/>
            <a:ext cx="1092200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1D8A487-010A-AE04-D964-9B454098B4F6}"/>
              </a:ext>
            </a:extLst>
          </p:cNvPr>
          <p:cNvCxnSpPr/>
          <p:nvPr/>
        </p:nvCxnSpPr>
        <p:spPr>
          <a:xfrm flipV="1">
            <a:off x="4305300" y="2552700"/>
            <a:ext cx="297180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7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EA3D4E-1187-5E23-721B-440A276F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566338"/>
            <a:ext cx="8145012" cy="572532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FFE616D-E467-F25B-448E-45979EA22FA3}"/>
              </a:ext>
            </a:extLst>
          </p:cNvPr>
          <p:cNvCxnSpPr/>
          <p:nvPr/>
        </p:nvCxnSpPr>
        <p:spPr>
          <a:xfrm flipH="1">
            <a:off x="4203700" y="901700"/>
            <a:ext cx="1511300" cy="166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135132A-7C93-D048-365E-59E1E56F7B5A}"/>
              </a:ext>
            </a:extLst>
          </p:cNvPr>
          <p:cNvCxnSpPr/>
          <p:nvPr/>
        </p:nvCxnSpPr>
        <p:spPr>
          <a:xfrm>
            <a:off x="4711700" y="2781300"/>
            <a:ext cx="193040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59803EB-FD5E-1B53-DB30-93C5E21E7902}"/>
              </a:ext>
            </a:extLst>
          </p:cNvPr>
          <p:cNvCxnSpPr/>
          <p:nvPr/>
        </p:nvCxnSpPr>
        <p:spPr>
          <a:xfrm flipH="1">
            <a:off x="6604000" y="3251200"/>
            <a:ext cx="584200" cy="123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9D45CD4-863A-6141-A322-EBE9AE5D4527}"/>
              </a:ext>
            </a:extLst>
          </p:cNvPr>
          <p:cNvCxnSpPr/>
          <p:nvPr/>
        </p:nvCxnSpPr>
        <p:spPr>
          <a:xfrm>
            <a:off x="6642100" y="4610100"/>
            <a:ext cx="1371600" cy="123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6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EA39F98-F6EC-A1A9-5F92-EB930CCB6D26}"/>
              </a:ext>
            </a:extLst>
          </p:cNvPr>
          <p:cNvCxnSpPr/>
          <p:nvPr/>
        </p:nvCxnSpPr>
        <p:spPr>
          <a:xfrm flipH="1">
            <a:off x="3302000" y="1130300"/>
            <a:ext cx="1384300" cy="200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1F143C-FC1F-BE31-AB73-3AC0DF975149}"/>
              </a:ext>
            </a:extLst>
          </p:cNvPr>
          <p:cNvCxnSpPr/>
          <p:nvPr/>
        </p:nvCxnSpPr>
        <p:spPr>
          <a:xfrm>
            <a:off x="8318500" y="38354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A318A54-70B8-2156-20D0-6824F89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166232"/>
            <a:ext cx="8449854" cy="652553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38615D2-AA9D-BECA-8797-F531109A35D4}"/>
              </a:ext>
            </a:extLst>
          </p:cNvPr>
          <p:cNvCxnSpPr/>
          <p:nvPr/>
        </p:nvCxnSpPr>
        <p:spPr>
          <a:xfrm flipH="1">
            <a:off x="4686300" y="660400"/>
            <a:ext cx="8636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30A3AAC-3474-666E-31F1-96FB64D15500}"/>
              </a:ext>
            </a:extLst>
          </p:cNvPr>
          <p:cNvCxnSpPr/>
          <p:nvPr/>
        </p:nvCxnSpPr>
        <p:spPr>
          <a:xfrm>
            <a:off x="4940300" y="2971800"/>
            <a:ext cx="2131513" cy="58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3A539D5-9895-77AD-12EA-E922A8DC31E7}"/>
              </a:ext>
            </a:extLst>
          </p:cNvPr>
          <p:cNvCxnSpPr/>
          <p:nvPr/>
        </p:nvCxnSpPr>
        <p:spPr>
          <a:xfrm flipH="1">
            <a:off x="6731000" y="3683000"/>
            <a:ext cx="774702" cy="127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1D178B3-EE1F-C909-5C16-FC6CE494898C}"/>
              </a:ext>
            </a:extLst>
          </p:cNvPr>
          <p:cNvCxnSpPr/>
          <p:nvPr/>
        </p:nvCxnSpPr>
        <p:spPr>
          <a:xfrm>
            <a:off x="6731000" y="5092700"/>
            <a:ext cx="1473200" cy="1268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9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9BB2B0-63AD-6B5A-5D6A-2D1258E1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975970"/>
            <a:ext cx="8345065" cy="490606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E52216E-BC98-2347-D5FF-183FA84C7E0F}"/>
              </a:ext>
            </a:extLst>
          </p:cNvPr>
          <p:cNvCxnSpPr/>
          <p:nvPr/>
        </p:nvCxnSpPr>
        <p:spPr>
          <a:xfrm flipH="1">
            <a:off x="2768600" y="1739900"/>
            <a:ext cx="3048000" cy="265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ABD3E0D-A092-934E-7B18-92D43508BED6}"/>
              </a:ext>
            </a:extLst>
          </p:cNvPr>
          <p:cNvCxnSpPr>
            <a:cxnSpLocks/>
          </p:cNvCxnSpPr>
          <p:nvPr/>
        </p:nvCxnSpPr>
        <p:spPr>
          <a:xfrm>
            <a:off x="2870200" y="4521200"/>
            <a:ext cx="44323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877EF74-B12E-BBDE-2ACF-2B7ECC123BF0}"/>
              </a:ext>
            </a:extLst>
          </p:cNvPr>
          <p:cNvCxnSpPr/>
          <p:nvPr/>
        </p:nvCxnSpPr>
        <p:spPr>
          <a:xfrm>
            <a:off x="6375402" y="2336800"/>
            <a:ext cx="1536698" cy="10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09355BD-7831-A04E-B0B8-C4ED70003969}"/>
              </a:ext>
            </a:extLst>
          </p:cNvPr>
          <p:cNvCxnSpPr>
            <a:cxnSpLocks/>
          </p:cNvCxnSpPr>
          <p:nvPr/>
        </p:nvCxnSpPr>
        <p:spPr>
          <a:xfrm flipH="1" flipV="1">
            <a:off x="6438902" y="2412035"/>
            <a:ext cx="1346198" cy="273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1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8402CB-9F39-AE81-00EE-AFAA81FFCF63}"/>
              </a:ext>
            </a:extLst>
          </p:cNvPr>
          <p:cNvSpPr txBox="1"/>
          <p:nvPr/>
        </p:nvSpPr>
        <p:spPr>
          <a:xfrm>
            <a:off x="0" y="117693"/>
            <a:ext cx="12192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selenium.webdriver.common.by import By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openpyxl import Workbook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wb = Workbook()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ws=wb.active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ws.append(["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"])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br=webdriver.Chrome()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names =["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유재석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송지효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김종국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하하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전소민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지석진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"] </a:t>
            </a:r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for name in names: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br.get('https://www.w3schools.com/tags/tryit.asp?filename=tryhtml_input_test')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br.switch_to.frame('iframeResult')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el1 = br.find_element(By.XPATH,'//*[@id="fname"]')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el1.send_keys(name[1:])#name 2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번째 문자 부터 끝까지 가져온다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이름부분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el2=br.find_element(By.XPATH,'//*[@id="lname"]')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el2.send_keys(name[0])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el3=br.find_element(By.XPATH,'/html/body/form/input[3]')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time.sleep(3)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  el3.click()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# time.sleep(2)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 # el4=br.find_element(By.XPATH,'/html/body/div[1]')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  #</a:t>
            </a:r>
            <a:r>
              <a:rPr lang="ko-KR" altLang="en-US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엑셀 파일 생성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ws.append([name])  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wb.save("webPeople.xlsx") </a:t>
            </a:r>
            <a:r>
              <a:rPr lang="en-US" altLang="ko-KR" dirty="0"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첫번째 엑셀파일 생성완료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 ;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br.quit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47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1298</Words>
  <Application>Microsoft Office PowerPoint</Application>
  <PresentationFormat>와이드스크린</PresentationFormat>
  <Paragraphs>126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박해옥</dc:creator>
  <cp:lastModifiedBy>박해옥</cp:lastModifiedBy>
  <cp:revision>17</cp:revision>
  <dcterms:created xsi:type="dcterms:W3CDTF">2022-07-02T08:25:40Z</dcterms:created>
  <dcterms:modified xsi:type="dcterms:W3CDTF">2022-12-23T07:27:09Z</dcterms:modified>
</cp:coreProperties>
</file>